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8" r:id="rId6"/>
    <p:sldId id="257" r:id="rId7"/>
    <p:sldId id="258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8502D2-BB38-4D59-B7D8-176604B4E42C}" v="5" dt="2023-04-13T08:22:25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6E9A-26AD-FE88-99FE-339487E2E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350F3-654E-8564-A9EE-2189C2919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99D1F-04C4-889F-16E2-D1C26FDD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272E-16B8-74AF-BD7C-BECB9C67F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8CCC0-59B1-A1BC-04D5-EE80084F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02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48B5-94F9-AB27-2057-C9CEB062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37FFA-67B6-B618-0182-D5599D26D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9BDE3-A6FF-E11B-90B8-29B79C1B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35DCA-32F9-7FF3-B799-184F40CF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502C0-4DA9-B9E9-F68E-F4D96FC2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E64DA-DBAF-0548-C1F5-CC3B42F02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8FA20-0A42-9CD6-C2E7-D2797065D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9E60F-50B7-273F-B2E8-BC22337E8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8F1A2-D8C6-96E0-CA23-EA7C6908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A2A69-76F2-56D3-6BA5-07EC91DD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0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518D-BB5F-6F37-51AE-1F4BC086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03EF1-1BBE-306E-AAE5-C014DBF5E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47291-1A26-9A3B-FC5F-8FFFB0D1E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EF2AD-3DEC-F353-467B-4A7A991E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5FD3B-07B2-E401-3761-940BB1E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62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2F8BB-05F3-1288-751D-47E318051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6731C-697F-8FD4-76D0-C597E3A1E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847EC-5B49-7B79-D411-7DCD63F6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1D450-ED88-3570-FE18-79AD042C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5D802-7DB3-747F-E615-12C6EDDD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88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0E26-E24A-6D08-D079-AF2103CE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E183A-9CF2-AA23-D6E0-76C72B866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920C2-A4AA-B5F2-A322-F751F56F7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51F2B-C02E-56C7-A0A8-10D9864B1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5FFE8-0848-9E6D-9235-C3A999D1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875ED-BF08-F532-3CB8-FAAC9BC2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5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B1D7-9C76-4CFF-5272-BC0B08E4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7A513-BE59-CBF1-9016-492870BCA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241F5-3921-22A8-4DB0-31468498D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A94A0-ADA9-EB54-FF19-087A84D01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F97CC-F494-BF20-0E89-D0D1BA2ED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AF4619-4EC0-9D3C-79DB-9F0CE3F7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60B6B-6677-74CB-E43E-F9DA641B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66BA1-DB49-33F7-DDFB-D3B782DE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8E6B-AF8F-B3AC-0031-799202EF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C3B4B-D6CE-FFD2-018A-F0F58004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4BA8D-6E49-5543-FA95-386293F7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DDA2D-2307-0873-D776-AACE7DE9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4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C762B3-E327-933F-D8A7-64602874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5ACD7-EACA-6484-9494-8E4C0D6C9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651C1-E125-C9BF-7A37-A81BF15D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4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4A4D-C540-2248-8A0C-1BAA5D85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97FE1-98D4-FDD2-3024-9C70108A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7C626-2CEE-201A-51A6-7C4E6509E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9040-8FFA-965B-3CB3-9241FF72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CEE3B-E471-18F4-AC04-5388211C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8FF90-0EC7-68B7-BDF6-3FF8B44B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6EB1-300D-4CD7-8CC0-30DDA6C0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1FA903-0ED3-17BF-8151-005B2C43C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23164-C11A-55DA-A7B0-6A05EE4FD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715C3-BAA0-F36F-4613-4B0166EB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1D784-E9C0-4920-3645-8C361888D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4AB5A-3171-045B-440D-7355FC51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6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2BB3D-9834-DF34-7FC4-FE1FA2F4E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9DE09-B357-1686-E87F-DCC993714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C3C6F-11F5-2BE0-7D06-236529F97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EF835-F851-461B-900B-A7775AFFE0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21E5C-170D-A06B-C3FF-A1E46DCE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64F59-C582-D2FB-8F90-C39414720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AF90F-F1B6-40D8-AB65-EB2FD476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2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E6196-0F08-1D41-2A4F-C5509279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4" y="643467"/>
            <a:ext cx="9860292" cy="5571065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24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FCB8F-8ABE-C49D-CA71-9EB7098F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1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A39B3-4B7A-9DA4-0F2D-F3A8F17A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0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19853-6DB3-B308-F96B-8BC48264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15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32229-01B8-DE8D-2C37-DF0FAE58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3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87C06-09AB-45E0-ADCA-52653CF4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6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E0116-8E63-9DFE-9957-EC613D13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74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EEE25-79BF-7C1F-B72D-244BE28A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2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E6D81-0A26-DEE1-92DF-9D8DF8AF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4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E9697-B47A-A7A0-4712-53693D84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4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23C13-35EC-584D-0877-338DEE2A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32A6D-BBA6-249B-6933-B3616EFF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/>
              <a:t>Name : </a:t>
            </a:r>
            <a:br>
              <a:rPr lang="en-US" sz="4400" b="1" dirty="0"/>
            </a:br>
            <a:r>
              <a:rPr lang="en-US" sz="4400" b="1" dirty="0" err="1"/>
              <a:t>Menni</a:t>
            </a:r>
            <a:r>
              <a:rPr lang="en-US" sz="4400" b="1" dirty="0"/>
              <a:t> Hema Sri</a:t>
            </a:r>
            <a:br>
              <a:rPr lang="en-US" sz="4400" b="1" dirty="0"/>
            </a:br>
            <a:r>
              <a:rPr lang="en-US" sz="4400" b="1" dirty="0"/>
              <a:t>Reg No : 2000031651</a:t>
            </a:r>
            <a:br>
              <a:rPr lang="en-US" sz="4400" b="1" dirty="0"/>
            </a:br>
            <a:r>
              <a:rPr lang="en-US" sz="4400" b="1" dirty="0"/>
              <a:t>Sec : 13</a:t>
            </a:r>
            <a:br>
              <a:rPr lang="en-US" sz="4400" b="1" dirty="0"/>
            </a:br>
            <a:r>
              <a:rPr lang="en-US" sz="4400" b="1" dirty="0"/>
              <a:t>Faculty Name : </a:t>
            </a:r>
            <a:br>
              <a:rPr lang="en-US" sz="4400" b="1" dirty="0"/>
            </a:br>
            <a:r>
              <a:rPr lang="en-US" sz="4400" b="1" dirty="0"/>
              <a:t>Dr . V . Naresh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702A4-31D1-3817-6C3F-941420586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b="1">
                <a:solidFill>
                  <a:schemeClr val="tx1"/>
                </a:solidFill>
              </a:rPr>
              <a:t>Name of the project : Design a project on Database for a mobile application with Amazon Dynamo 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ACE98-7A59-2092-B225-9E3A3E5C5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8" r="3138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304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0812F-3662-B16F-2C1A-1AFAA95C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59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AA86C2-7887-D3F1-E544-2964E5A34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065BD-F86D-AFD4-05A2-E633BF8E6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EF1B0-6510-241A-72E6-2AFA4EB5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3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05053-A58B-25CB-4C9F-8D969181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6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BE974-FC5F-AFED-7559-2CB45A5CE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3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D4394-71E7-C63B-31CA-EAD98E86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8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C53EA-117F-29CD-3762-220CB2E3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D5D80-3C66-48D9-986A-AD2602E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05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BDE438CFD5C94B943536967DE945F3" ma:contentTypeVersion="13" ma:contentTypeDescription="Create a new document." ma:contentTypeScope="" ma:versionID="7c16009e1dac9ba3f3afd315cb69af30">
  <xsd:schema xmlns:xsd="http://www.w3.org/2001/XMLSchema" xmlns:xs="http://www.w3.org/2001/XMLSchema" xmlns:p="http://schemas.microsoft.com/office/2006/metadata/properties" xmlns:ns3="44a2684c-ed2d-4a7b-9a5c-fa89cf63b42e" xmlns:ns4="7368c960-fcc2-4114-8abb-56e0b7dce387" targetNamespace="http://schemas.microsoft.com/office/2006/metadata/properties" ma:root="true" ma:fieldsID="37d2969bec4dba15c213b941d25b9527" ns3:_="" ns4:_="">
    <xsd:import namespace="44a2684c-ed2d-4a7b-9a5c-fa89cf63b42e"/>
    <xsd:import namespace="7368c960-fcc2-4114-8abb-56e0b7dce3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2684c-ed2d-4a7b-9a5c-fa89cf63b4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68c960-fcc2-4114-8abb-56e0b7dce38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7B0093-44F0-4C8B-8ABD-BD13FF4D8F3E}">
  <ds:schemaRefs>
    <ds:schemaRef ds:uri="http://schemas.microsoft.com/office/2006/metadata/properties"/>
    <ds:schemaRef ds:uri="http://www.w3.org/XML/1998/namespace"/>
    <ds:schemaRef ds:uri="http://purl.org/dc/dcmitype/"/>
    <ds:schemaRef ds:uri="7368c960-fcc2-4114-8abb-56e0b7dce387"/>
    <ds:schemaRef ds:uri="44a2684c-ed2d-4a7b-9a5c-fa89cf63b42e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5B53975-A92E-4E01-B068-DB0B9C205F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6B8215-697B-483F-8837-33520C20EA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a2684c-ed2d-4a7b-9a5c-fa89cf63b42e"/>
    <ds:schemaRef ds:uri="7368c960-fcc2-4114-8abb-56e0b7dce3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43</Words>
  <Application>Microsoft Office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Name :  Menni Hema Sri Reg No : 2000031651 Sec : 13 Faculty Name :  Dr . V . Naresh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MENNI HEMA SRI</dc:creator>
  <cp:lastModifiedBy>MENNI HEMA SRI</cp:lastModifiedBy>
  <cp:revision>2</cp:revision>
  <dcterms:created xsi:type="dcterms:W3CDTF">2023-04-13T05:35:08Z</dcterms:created>
  <dcterms:modified xsi:type="dcterms:W3CDTF">2023-04-13T08:27:09Z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0x01010098BDE438CFD5C94B943536967DE945F3</vt:lpwstr>
  </property>
</Properties>
</file>